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57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46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50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77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4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98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62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26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09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12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17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8C98B-685A-4BF7-BB15-25CE8DCC930D}" type="datetimeFigureOut">
              <a:rPr lang="pt-BR" smtClean="0"/>
              <a:t>30/10/2021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45794-1F12-47E5-810F-ACECA3E95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5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fhemLvFtse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6936" y="849289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Estratégia de interpretação de textos – “Skimming e Scanning:”</a:t>
            </a:r>
          </a:p>
          <a:p>
            <a:pPr algn="ctr"/>
            <a:r>
              <a:rPr lang="pt-BR" sz="2400" dirty="0"/>
              <a:t> </a:t>
            </a:r>
          </a:p>
          <a:p>
            <a:endParaRPr lang="pt-BR" sz="2400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1. Inglês Instrumental - Como utilizar o </a:t>
            </a:r>
            <a:r>
              <a:rPr lang="pt-BR" b="1" dirty="0"/>
              <a:t>Skimming e Scanning</a:t>
            </a:r>
            <a:r>
              <a:rPr lang="pt-BR" dirty="0"/>
              <a:t>. O vídeo traz uma aula detalhada explicando essas duas técnicas de leitura e interpretação de texto. Ele também explica como e quando utilizá-las.  Inglês Instrumental - Como utilizar o Skimming e </a:t>
            </a:r>
            <a:r>
              <a:rPr lang="pt-BR" dirty="0" err="1"/>
              <a:t>Sanning</a:t>
            </a:r>
            <a:r>
              <a:rPr lang="pt-BR" dirty="0"/>
              <a:t>, apresenta também alguns exercícios para praticar as duas técnicas.</a:t>
            </a:r>
          </a:p>
          <a:p>
            <a:endParaRPr lang="pt-BR" dirty="0"/>
          </a:p>
          <a:p>
            <a:r>
              <a:rPr lang="pt-BR" dirty="0"/>
              <a:t>Inglês Instrumental - Como usar o Skimming e Scanning  12: 51 min  </a:t>
            </a:r>
          </a:p>
          <a:p>
            <a:endParaRPr lang="pt-BR" dirty="0"/>
          </a:p>
          <a:p>
            <a:pPr algn="ctr"/>
            <a:r>
              <a:rPr lang="pt-BR" dirty="0">
                <a:hlinkClick r:id="rId2"/>
              </a:rPr>
              <a:t>https://www.youtube.com/watch?v=fhemLvFtse4</a:t>
            </a:r>
            <a:r>
              <a:rPr lang="pt-BR" dirty="0"/>
              <a:t>  </a:t>
            </a:r>
          </a:p>
          <a:p>
            <a:pPr algn="ctr"/>
            <a:endParaRPr lang="pt-B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7B7BFA-AD1B-48E3-BC0B-13F7560BA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93" y="119675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2C14C457-1E2C-4B7A-BBE3-8FFBB3BEE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360" y="3861048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85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Adilia Maria Pires Sciarra</dc:creator>
  <cp:lastModifiedBy>Adília</cp:lastModifiedBy>
  <cp:revision>7</cp:revision>
  <dcterms:created xsi:type="dcterms:W3CDTF">2018-03-28T10:34:02Z</dcterms:created>
  <dcterms:modified xsi:type="dcterms:W3CDTF">2021-10-30T23:31:47Z</dcterms:modified>
</cp:coreProperties>
</file>